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257" r:id="rId2"/>
    <p:sldId id="331" r:id="rId3"/>
    <p:sldId id="338" r:id="rId4"/>
    <p:sldId id="350" r:id="rId5"/>
    <p:sldId id="341" r:id="rId6"/>
    <p:sldId id="340" r:id="rId7"/>
    <p:sldId id="325" r:id="rId8"/>
    <p:sldId id="342" r:id="rId9"/>
    <p:sldId id="334" r:id="rId10"/>
    <p:sldId id="348" r:id="rId11"/>
    <p:sldId id="349" r:id="rId12"/>
    <p:sldId id="434" r:id="rId13"/>
    <p:sldId id="34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4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4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4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4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4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4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4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4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4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69696"/>
    <a:srgbClr val="00549F"/>
    <a:srgbClr val="46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27" autoAdjust="0"/>
  </p:normalViewPr>
  <p:slideViewPr>
    <p:cSldViewPr>
      <p:cViewPr varScale="1">
        <p:scale>
          <a:sx n="65" d="100"/>
          <a:sy n="65" d="100"/>
        </p:scale>
        <p:origin x="14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84"/>
    </p:cViewPr>
  </p:sorterViewPr>
  <p:notesViewPr>
    <p:cSldViewPr>
      <p:cViewPr varScale="1">
        <p:scale>
          <a:sx n="50" d="100"/>
          <a:sy n="50" d="100"/>
        </p:scale>
        <p:origin x="-1602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3B98FE8-10F0-4647-AB74-65AB1031BA5D}" type="datetimeFigureOut">
              <a:rPr lang="en-US"/>
              <a:pPr>
                <a:defRPr/>
              </a:pPr>
              <a:t>3/7/2022</a:t>
            </a:fld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0A2B62B-7EC6-4ED1-B974-52F57740F2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392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C0A0A-79F8-4B27-AA18-3E813EC2C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54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EFA00-4C9D-4741-971E-D7DA5BBC01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2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3B426-E903-462F-98BA-20ED53691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0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3962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962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52768-164C-408E-B4AD-4CCC95772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74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B4850-767F-48C3-B8CF-24789F3E9A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74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BB2FB-5631-4D6C-B729-CDAE5AD86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6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25997-4B1A-4034-98BE-CAB27D6BE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7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47028-422A-49F3-8475-1B0FC5F53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10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08047-8018-4231-B31C-89D60CEB0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15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6B944-EEF5-4717-9443-649B13CA41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5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5575" y="328613"/>
            <a:ext cx="2028825" cy="5767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328613"/>
            <a:ext cx="5935662" cy="57673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089AF-710E-4275-803F-078C73926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92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7513" y="328613"/>
            <a:ext cx="8116887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077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200" y="6477000"/>
            <a:ext cx="2133600" cy="3810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BD1996F5-CF4D-45F8-974F-3FF91662F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9" descr="Branded-Footer-Design3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019675"/>
            <a:ext cx="91440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549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549F"/>
          </a:solidFill>
          <a:latin typeface="Arial" charset="0"/>
          <a:ea typeface="ヒラギノ角ゴ Pro W3" pitchFamily="4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549F"/>
          </a:solidFill>
          <a:latin typeface="Arial" charset="0"/>
          <a:ea typeface="ヒラギノ角ゴ Pro W3" pitchFamily="4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549F"/>
          </a:solidFill>
          <a:latin typeface="Arial" charset="0"/>
          <a:ea typeface="ヒラギノ角ゴ Pro W3" pitchFamily="4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549F"/>
          </a:solidFill>
          <a:latin typeface="Arial" charset="0"/>
          <a:ea typeface="ヒラギノ角ゴ Pro W3" pitchFamily="4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549F"/>
          </a:solidFill>
          <a:latin typeface="Arial" charset="0"/>
          <a:ea typeface="ヒラギノ角ゴ Pro W3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549F"/>
          </a:solidFill>
          <a:latin typeface="Arial" charset="0"/>
          <a:ea typeface="ヒラギノ角ゴ Pro W3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549F"/>
          </a:solidFill>
          <a:latin typeface="Arial" charset="0"/>
          <a:ea typeface="ヒラギノ角ゴ Pro W3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549F"/>
          </a:solidFill>
          <a:latin typeface="Arial" charset="0"/>
          <a:ea typeface="ヒラギノ角ゴ Pro W3" pitchFamily="48" charset="-128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46464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46464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46464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6464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46464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6464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6464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6464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6464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7943" y="609600"/>
            <a:ext cx="6876257" cy="2286000"/>
          </a:xfrm>
        </p:spPr>
        <p:txBody>
          <a:bodyPr/>
          <a:lstStyle/>
          <a:p>
            <a:pPr algn="ctr" eaLnBrk="1" hangingPunct="1"/>
            <a:r>
              <a:rPr lang="en-US" altLang="en-US" sz="4000" dirty="0"/>
              <a:t>New Brunswick</a:t>
            </a:r>
            <a:br>
              <a:rPr lang="en-US" altLang="en-US" sz="4000" dirty="0"/>
            </a:br>
            <a:r>
              <a:rPr lang="en-US" altLang="en-US" sz="4000" dirty="0"/>
              <a:t>Deer Population</a:t>
            </a:r>
            <a:br>
              <a:rPr lang="en-US" altLang="en-US" sz="4000" dirty="0"/>
            </a:br>
            <a:r>
              <a:rPr lang="en-US" altLang="en-US" sz="4000" dirty="0"/>
              <a:t>Overview</a:t>
            </a:r>
            <a:br>
              <a:rPr lang="en-US" altLang="en-US" sz="4000" dirty="0"/>
            </a:br>
            <a:br>
              <a:rPr lang="en-US" altLang="en-US" sz="4000" dirty="0"/>
            </a:br>
            <a:endParaRPr lang="en-US" altLang="en-US" sz="4000" dirty="0"/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6017" y="3032333"/>
            <a:ext cx="6887716" cy="53092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400" b="1" dirty="0"/>
              <a:t>Sackville, New Brunswick</a:t>
            </a:r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86017" y="3798924"/>
            <a:ext cx="687625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8925" indent="-288925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1800" dirty="0">
                <a:solidFill>
                  <a:srgbClr val="464646"/>
                </a:solidFill>
              </a:rPr>
              <a:t>March 2, 2022</a:t>
            </a: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448071" y="4653223"/>
            <a:ext cx="3048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>
                <a:solidFill>
                  <a:srgbClr val="464646"/>
                </a:solidFill>
              </a:rPr>
              <a:t>Joe Kennedy</a:t>
            </a:r>
          </a:p>
          <a:p>
            <a:pPr>
              <a:spcBef>
                <a:spcPct val="50000"/>
              </a:spcBef>
            </a:pPr>
            <a:r>
              <a:rPr lang="en-US" altLang="en-US" sz="1600" dirty="0">
                <a:solidFill>
                  <a:srgbClr val="464646"/>
                </a:solidFill>
              </a:rPr>
              <a:t>Deer Biologist</a:t>
            </a:r>
          </a:p>
          <a:p>
            <a:pPr>
              <a:spcBef>
                <a:spcPct val="50000"/>
              </a:spcBef>
            </a:pPr>
            <a:r>
              <a:rPr lang="en-US" altLang="en-US" sz="1600" dirty="0">
                <a:solidFill>
                  <a:srgbClr val="464646"/>
                </a:solidFill>
              </a:rPr>
              <a:t>Natural Resources and Energy Development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83F18C-E7A7-4E82-926F-0FD78D0B8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985" y="60320"/>
            <a:ext cx="2666998" cy="6188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-2085975" y="-942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9pPr>
          </a:lstStyle>
          <a:p>
            <a:endParaRPr lang="en-CA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BF3C34-4EAF-41D0-A6C6-747D5EEB29AD}"/>
              </a:ext>
            </a:extLst>
          </p:cNvPr>
          <p:cNvSpPr txBox="1"/>
          <p:nvPr/>
        </p:nvSpPr>
        <p:spPr>
          <a:xfrm>
            <a:off x="3276600" y="685800"/>
            <a:ext cx="2390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OVERVIEW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EC92A-2705-495C-95E4-D38BAF93D3EE}"/>
              </a:ext>
            </a:extLst>
          </p:cNvPr>
          <p:cNvSpPr txBox="1"/>
          <p:nvPr/>
        </p:nvSpPr>
        <p:spPr>
          <a:xfrm>
            <a:off x="315065" y="1372199"/>
            <a:ext cx="8428911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1) Current deer harvest numbers and buck age structure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2) WMZ 25 &amp; 24 Trends and Future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3) Brief look at UNB deer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016B46-CAA3-4263-AB4C-849B578EAA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065" y="4712414"/>
            <a:ext cx="2484727" cy="18635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98877C-CCAE-4EEC-AAC4-082DC98157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307" y="3815898"/>
            <a:ext cx="1456384" cy="1863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B9513E-D34E-442A-AB26-B1FFB65918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895600"/>
            <a:ext cx="2576311" cy="17576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65869F-6759-4185-8E7F-08362DB67B9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403" y="4731748"/>
            <a:ext cx="2576311" cy="19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0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-2085975" y="-942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9pPr>
          </a:lstStyle>
          <a:p>
            <a:endParaRPr lang="en-CA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3BF994-502E-4767-8274-E1807C0B14B5}"/>
              </a:ext>
            </a:extLst>
          </p:cNvPr>
          <p:cNvSpPr txBox="1"/>
          <p:nvPr/>
        </p:nvSpPr>
        <p:spPr>
          <a:xfrm>
            <a:off x="1828800" y="32393"/>
            <a:ext cx="3857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2021 NB DEER HARVEST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41DBF1-1BE4-4F1B-912D-B150EB35901C}"/>
              </a:ext>
            </a:extLst>
          </p:cNvPr>
          <p:cNvSpPr/>
          <p:nvPr/>
        </p:nvSpPr>
        <p:spPr bwMode="auto">
          <a:xfrm>
            <a:off x="1001372" y="462590"/>
            <a:ext cx="6331549" cy="639541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48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B74AB6-0D4E-46F9-AEB4-317472621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372" y="515818"/>
            <a:ext cx="6331549" cy="633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9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B5D601-E3C1-45AF-80DD-A1247E5E6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0"/>
            <a:ext cx="49074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85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-2085975" y="-942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9pPr>
          </a:lstStyle>
          <a:p>
            <a:endParaRPr lang="en-CA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4853A2-0D38-445A-A4D4-97BB77DA9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805" y="181659"/>
            <a:ext cx="8394389" cy="649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20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-2085975" y="-942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48" charset="-128"/>
              </a:defRPr>
            </a:lvl9pPr>
          </a:lstStyle>
          <a:p>
            <a:endParaRPr lang="en-CA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D9B212-6AB9-4229-BE58-9672B2F2F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95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A535E6-5564-4942-94CA-C89644A5A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66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BD1832-E124-40C0-BA05-1FB7DA62C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94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C67EBE-2625-4EBB-A946-5EFE29848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22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E57F0C-161A-4111-A7F8-72ECD7E97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42579"/>
            <a:ext cx="9144000" cy="687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83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b="1" dirty="0"/>
              <a:t>UNB / DNR DEER RESEARCH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40207"/>
            <a:ext cx="8658525" cy="4953000"/>
          </a:xfrm>
        </p:spPr>
        <p:txBody>
          <a:bodyPr>
            <a:normAutofit fontScale="92500" lnSpcReduction="20000"/>
          </a:bodyPr>
          <a:lstStyle/>
          <a:p>
            <a:pPr lvl="0">
              <a:spcAft>
                <a:spcPts val="600"/>
              </a:spcAft>
            </a:pPr>
            <a:r>
              <a:rPr lang="en-US" dirty="0"/>
              <a:t>Examine 1) deer habitat use and 2) survival.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Compare intensively managed land, crown land, and private lands in north and south NB for both deer habitat use and survival.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Examine deer food availability in </a:t>
            </a:r>
            <a:r>
              <a:rPr lang="en-US" dirty="0" err="1"/>
              <a:t>clearcuts</a:t>
            </a:r>
            <a:r>
              <a:rPr lang="en-US" dirty="0"/>
              <a:t>, plantations, </a:t>
            </a:r>
            <a:r>
              <a:rPr lang="en-US" dirty="0" err="1"/>
              <a:t>thinnings</a:t>
            </a:r>
            <a:r>
              <a:rPr lang="en-US" dirty="0"/>
              <a:t>, and </a:t>
            </a:r>
            <a:r>
              <a:rPr lang="en-US" dirty="0" err="1"/>
              <a:t>herbicided</a:t>
            </a:r>
            <a:r>
              <a:rPr lang="en-US" dirty="0"/>
              <a:t> sites over time.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PhD research (Phil </a:t>
            </a:r>
            <a:r>
              <a:rPr lang="en-US" dirty="0" err="1"/>
              <a:t>Weibe</a:t>
            </a:r>
            <a:r>
              <a:rPr lang="en-US" dirty="0"/>
              <a:t>) started in 2016.  Field work is completed, and final report is expected in 2022.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The funding is primarily from NSERC, with support from UNB, ERD, CFS and JD Irving.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A joint study is occurring in Maine, with cooperation from UM, UNH, Maine Fish and Wildlife.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E54BB-C81A-4CCE-9150-9E92973EB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686295"/>
            <a:ext cx="2057400" cy="116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37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CF5FC5-980D-4AB6-9F22-91C7109E8267}"/>
              </a:ext>
            </a:extLst>
          </p:cNvPr>
          <p:cNvSpPr txBox="1"/>
          <p:nvPr/>
        </p:nvSpPr>
        <p:spPr>
          <a:xfrm>
            <a:off x="2362200" y="533400"/>
            <a:ext cx="40799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2022 FOR DEER???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FA3176-AD7E-43D1-883F-4A150F7F3797}"/>
              </a:ext>
            </a:extLst>
          </p:cNvPr>
          <p:cNvSpPr txBox="1"/>
          <p:nvPr/>
        </p:nvSpPr>
        <p:spPr>
          <a:xfrm>
            <a:off x="574762" y="1447800"/>
            <a:ext cx="7654837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dirty="0"/>
              <a:t>If winter continues to be mild, we’ll likely see an increase in deer numbers, and increased antlerless deer permits.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dirty="0"/>
              <a:t>Minister will be announcing more details on increased hectarage of Conservation Forest and Deer Wintering Areas.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dirty="0"/>
              <a:t>UNB deer research report should be available, and DNRED will consider how to incorporate findings into management plans.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dirty="0"/>
              <a:t>Will continue with nuisance deer management in urban and agricultural lands. </a:t>
            </a:r>
          </a:p>
        </p:txBody>
      </p:sp>
    </p:spTree>
    <p:extLst>
      <p:ext uri="{BB962C8B-B14F-4D97-AF65-F5344CB8AC3E}">
        <p14:creationId xmlns:p14="http://schemas.microsoft.com/office/powerpoint/2010/main" val="3915845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26D247-6369-4011-ABCD-7854A36CBD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152401"/>
            <a:ext cx="77679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5473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5980</TotalTime>
  <Words>253</Words>
  <Application>Microsoft Office PowerPoint</Application>
  <PresentationFormat>On-screen Show (4:3)</PresentationFormat>
  <Paragraphs>23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Arial Narrow</vt:lpstr>
      <vt:lpstr>Calibri</vt:lpstr>
      <vt:lpstr>Blank Presentation</vt:lpstr>
      <vt:lpstr>New Brunswick Deer Population Overview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UNB / DNR DEER RESEARCH PROJECT</vt:lpstr>
      <vt:lpstr>PowerPoint Presentation</vt:lpstr>
      <vt:lpstr>PowerPoint Presentation</vt:lpstr>
    </vt:vector>
  </TitlesOfParts>
  <Company>Jim McVicar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McVicar</dc:creator>
  <cp:lastModifiedBy>Kennedy, Joe (DNRED/MRNDE)</cp:lastModifiedBy>
  <cp:revision>194</cp:revision>
  <dcterms:created xsi:type="dcterms:W3CDTF">2008-01-16T13:43:52Z</dcterms:created>
  <dcterms:modified xsi:type="dcterms:W3CDTF">2022-03-07T17:26:34Z</dcterms:modified>
</cp:coreProperties>
</file>